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8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9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8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2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1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D3814-70BC-4EAF-8952-5C1C6D7EE41D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718D-308E-4A53-916C-D47C7DBE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2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068664" y="901054"/>
            <a:ext cx="6106333" cy="1044842"/>
            <a:chOff x="3068664" y="1028054"/>
            <a:chExt cx="6106333" cy="1044842"/>
          </a:xfrm>
        </p:grpSpPr>
        <p:cxnSp>
          <p:nvCxnSpPr>
            <p:cNvPr id="40" name="Straight Connector 39"/>
            <p:cNvCxnSpPr>
              <a:stCxn id="42" idx="0"/>
            </p:cNvCxnSpPr>
            <p:nvPr/>
          </p:nvCxnSpPr>
          <p:spPr>
            <a:xfrm flipH="1" flipV="1">
              <a:off x="6121830" y="1028054"/>
              <a:ext cx="1" cy="1963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068664" y="1224366"/>
              <a:ext cx="6106333" cy="848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5469178" y="89976"/>
            <a:ext cx="1208869" cy="811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36555" y="1200687"/>
            <a:ext cx="1198536" cy="6457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14596" y="1206499"/>
            <a:ext cx="1272584" cy="630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71640" y="1414865"/>
            <a:ext cx="1106407" cy="776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71640" y="2551622"/>
            <a:ext cx="1106407" cy="752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174997" y="3317067"/>
            <a:ext cx="2138766" cy="681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93370" y="3317067"/>
            <a:ext cx="2001864" cy="681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136819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899540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662261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321656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28568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0752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834826" y="4340386"/>
            <a:ext cx="852407" cy="51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96045" y="6155841"/>
            <a:ext cx="1046134" cy="57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71640" y="5091193"/>
            <a:ext cx="1106407" cy="751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73929" y="6155841"/>
            <a:ext cx="1046134" cy="575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26" idx="0"/>
            <a:endCxn id="25" idx="2"/>
          </p:cNvCxnSpPr>
          <p:nvPr/>
        </p:nvCxnSpPr>
        <p:spPr>
          <a:xfrm flipV="1">
            <a:off x="6124844" y="2191719"/>
            <a:ext cx="0" cy="3599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8" idx="0"/>
            <a:endCxn id="26" idx="1"/>
          </p:cNvCxnSpPr>
          <p:nvPr/>
        </p:nvCxnSpPr>
        <p:spPr>
          <a:xfrm flipV="1">
            <a:off x="2194302" y="2928103"/>
            <a:ext cx="3377338" cy="3889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7" idx="0"/>
            <a:endCxn id="26" idx="3"/>
          </p:cNvCxnSpPr>
          <p:nvPr/>
        </p:nvCxnSpPr>
        <p:spPr>
          <a:xfrm flipH="1" flipV="1">
            <a:off x="6678047" y="2928103"/>
            <a:ext cx="3566333" cy="3889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8" idx="2"/>
          </p:cNvCxnSpPr>
          <p:nvPr/>
        </p:nvCxnSpPr>
        <p:spPr>
          <a:xfrm>
            <a:off x="2194302" y="3998563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34" idx="0"/>
          </p:cNvCxnSpPr>
          <p:nvPr/>
        </p:nvCxnSpPr>
        <p:spPr>
          <a:xfrm rot="5400000" flipH="1" flipV="1">
            <a:off x="6054671" y="-1244169"/>
            <a:ext cx="186840" cy="1098227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94302" y="4169044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81035" y="4169044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743126" y="4150963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174997" y="4150963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375255" y="4169044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1639227" y="4150963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6" idx="2"/>
            <a:endCxn id="37" idx="0"/>
          </p:cNvCxnSpPr>
          <p:nvPr/>
        </p:nvCxnSpPr>
        <p:spPr>
          <a:xfrm>
            <a:off x="6124844" y="3304583"/>
            <a:ext cx="0" cy="17866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36" idx="0"/>
          </p:cNvCxnSpPr>
          <p:nvPr/>
        </p:nvCxnSpPr>
        <p:spPr>
          <a:xfrm rot="5400000" flipH="1" flipV="1">
            <a:off x="5991386" y="4825571"/>
            <a:ext cx="157997" cy="25025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7" idx="2"/>
          </p:cNvCxnSpPr>
          <p:nvPr/>
        </p:nvCxnSpPr>
        <p:spPr>
          <a:xfrm flipH="1">
            <a:off x="6121830" y="5842860"/>
            <a:ext cx="3014" cy="154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7318642" y="6000856"/>
            <a:ext cx="3014" cy="154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0" y="89976"/>
            <a:ext cx="3068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School Districts</a:t>
            </a:r>
            <a:endParaRPr lang="en-US" sz="20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1" y="5219915"/>
            <a:ext cx="1834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State Laws</a:t>
            </a:r>
          </a:p>
          <a:p>
            <a:r>
              <a:rPr lang="en-US" sz="1200" dirty="0" smtClean="0"/>
              <a:t>State Board of Education</a:t>
            </a:r>
          </a:p>
          <a:p>
            <a:r>
              <a:rPr lang="en-US" sz="1200" dirty="0" smtClean="0"/>
              <a:t>Texas Education Agency</a:t>
            </a:r>
          </a:p>
          <a:p>
            <a:r>
              <a:rPr lang="en-US" sz="1200" dirty="0" smtClean="0"/>
              <a:t>District School Board</a:t>
            </a:r>
          </a:p>
          <a:p>
            <a:r>
              <a:rPr lang="en-US" sz="1200" dirty="0" smtClean="0"/>
              <a:t>Superintendent</a:t>
            </a:r>
          </a:p>
          <a:p>
            <a:r>
              <a:rPr lang="en-US" sz="1200" dirty="0" smtClean="0"/>
              <a:t>Assistant Superintendent</a:t>
            </a:r>
          </a:p>
          <a:p>
            <a:r>
              <a:rPr lang="en-US" sz="1200" dirty="0" smtClean="0"/>
              <a:t>Director of Finance</a:t>
            </a:r>
          </a:p>
          <a:p>
            <a:r>
              <a:rPr lang="en-US" sz="1200" dirty="0" smtClean="0"/>
              <a:t>Special Education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1862813" y="5092915"/>
            <a:ext cx="1834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Transportation</a:t>
            </a:r>
          </a:p>
          <a:p>
            <a:r>
              <a:rPr lang="en-US" sz="1200" dirty="0" smtClean="0"/>
              <a:t>Maintenance</a:t>
            </a:r>
          </a:p>
          <a:p>
            <a:r>
              <a:rPr lang="en-US" sz="1200" dirty="0" smtClean="0"/>
              <a:t>Curriculum</a:t>
            </a:r>
          </a:p>
          <a:p>
            <a:r>
              <a:rPr lang="en-US" sz="1200" dirty="0" smtClean="0"/>
              <a:t>Principals</a:t>
            </a:r>
          </a:p>
          <a:p>
            <a:r>
              <a:rPr lang="en-US" sz="1200" dirty="0" smtClean="0"/>
              <a:t>Teachers</a:t>
            </a:r>
          </a:p>
          <a:p>
            <a:r>
              <a:rPr lang="en-US" sz="1200" dirty="0" smtClean="0"/>
              <a:t>Support Staff</a:t>
            </a:r>
          </a:p>
          <a:p>
            <a:r>
              <a:rPr lang="en-US" sz="1200" dirty="0" smtClean="0"/>
              <a:t>Technology</a:t>
            </a:r>
          </a:p>
          <a:p>
            <a:r>
              <a:rPr lang="en-US" sz="1200" dirty="0" smtClean="0"/>
              <a:t>Athletics</a:t>
            </a:r>
          </a:p>
          <a:p>
            <a:r>
              <a:rPr lang="en-US" sz="1200" dirty="0" smtClean="0"/>
              <a:t>Nutrition</a:t>
            </a:r>
            <a:endParaRPr lang="en-US" sz="12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0375255" y="3998563"/>
            <a:ext cx="0" cy="170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6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976"/>
            <a:ext cx="3068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Local Governments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8380" y="650928"/>
            <a:ext cx="156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Mayor: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377" y="2942094"/>
            <a:ext cx="156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Mayor: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Keller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Parnell, Erica</dc:creator>
  <cp:lastModifiedBy>Parnell, Erica</cp:lastModifiedBy>
  <cp:revision>6</cp:revision>
  <dcterms:created xsi:type="dcterms:W3CDTF">2016-01-21T17:29:40Z</dcterms:created>
  <dcterms:modified xsi:type="dcterms:W3CDTF">2016-01-22T02:17:36Z</dcterms:modified>
</cp:coreProperties>
</file>