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57" r:id="rId4"/>
    <p:sldId id="261" r:id="rId5"/>
    <p:sldId id="258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51" d="100"/>
          <a:sy n="51" d="100"/>
        </p:scale>
        <p:origin x="7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0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850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28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81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47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25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8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2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4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1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8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2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3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2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7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EFEAD5-8BCF-488B-9ED5-0DAF74669CB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E1E61-8FB4-4B3C-9B48-2CFBD44D6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4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Warm 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March 21, 2016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471" y="224852"/>
            <a:ext cx="6845249" cy="5633804"/>
          </a:xfrm>
        </p:spPr>
      </p:pic>
      <p:sp>
        <p:nvSpPr>
          <p:cNvPr id="5" name="TextBox 4"/>
          <p:cNvSpPr txBox="1"/>
          <p:nvPr/>
        </p:nvSpPr>
        <p:spPr>
          <a:xfrm>
            <a:off x="8860772" y="5858656"/>
            <a:ext cx="328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Erwin E. Smith Collection – Amon Carter Museum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9764" y="2218544"/>
            <a:ext cx="4736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do you think the movement of cattle became necessary?</a:t>
            </a:r>
          </a:p>
          <a:p>
            <a:endParaRPr lang="en-US" dirty="0"/>
          </a:p>
          <a:p>
            <a:r>
              <a:rPr lang="en-US" dirty="0" smtClean="0"/>
              <a:t>What are some items that are made from cows?</a:t>
            </a:r>
          </a:p>
        </p:txBody>
      </p:sp>
    </p:spTree>
    <p:extLst>
      <p:ext uri="{BB962C8B-B14F-4D97-AF65-F5344CB8AC3E}">
        <p14:creationId xmlns:p14="http://schemas.microsoft.com/office/powerpoint/2010/main" val="420252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13 – Cattle</a:t>
            </a:r>
            <a:br>
              <a:rPr lang="en-US" dirty="0" smtClean="0"/>
            </a:br>
            <a:r>
              <a:rPr lang="en-US" sz="1500" dirty="0"/>
              <a:t>Use Chapter 19 (lesson 1&amp; 2) in your textbook to give you ideas of what to draw on your cover.</a:t>
            </a:r>
            <a:br>
              <a:rPr lang="en-US" sz="1500" dirty="0"/>
            </a:br>
            <a:r>
              <a:rPr lang="en-US" sz="1500" dirty="0"/>
              <a:t>Academic: 5 pictures on your </a:t>
            </a:r>
            <a:r>
              <a:rPr lang="en-US" sz="1500" dirty="0" smtClean="0"/>
              <a:t>cover</a:t>
            </a:r>
            <a:br>
              <a:rPr lang="en-US" sz="1500" dirty="0" smtClean="0"/>
            </a:br>
            <a:r>
              <a:rPr lang="en-US" sz="1500" dirty="0" smtClean="0"/>
              <a:t>Pre-AP: 7 pictures on your cover</a:t>
            </a:r>
            <a:r>
              <a:rPr lang="en-US" sz="1500" dirty="0"/>
              <a:t/>
            </a:r>
            <a:br>
              <a:rPr lang="en-US" sz="1500" dirty="0"/>
            </a:b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850715"/>
            <a:ext cx="4396339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Drift Fence</a:t>
            </a:r>
          </a:p>
          <a:p>
            <a:pPr marL="0" indent="0">
              <a:buNone/>
            </a:pPr>
            <a:r>
              <a:rPr lang="en-US" sz="3600" dirty="0"/>
              <a:t>Drovers</a:t>
            </a:r>
          </a:p>
          <a:p>
            <a:pPr marL="0" indent="0">
              <a:buNone/>
            </a:pPr>
            <a:r>
              <a:rPr lang="en-US" sz="3600" dirty="0"/>
              <a:t>Open Ranges</a:t>
            </a:r>
          </a:p>
          <a:p>
            <a:pPr marL="0" indent="0">
              <a:buNone/>
            </a:pPr>
            <a:r>
              <a:rPr lang="en-US" sz="3600" dirty="0"/>
              <a:t>Wrangler</a:t>
            </a:r>
          </a:p>
          <a:p>
            <a:pPr marL="0" indent="0">
              <a:buNone/>
            </a:pPr>
            <a:r>
              <a:rPr lang="en-US" sz="3600" dirty="0"/>
              <a:t>Drive</a:t>
            </a:r>
          </a:p>
          <a:p>
            <a:pPr marL="0" indent="0">
              <a:buNone/>
            </a:pPr>
            <a:r>
              <a:rPr lang="en-US" sz="3600" dirty="0"/>
              <a:t>Mustang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1846232"/>
            <a:ext cx="6112786" cy="4801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Ranchero</a:t>
            </a:r>
          </a:p>
          <a:p>
            <a:pPr marL="0" indent="0">
              <a:buNone/>
            </a:pPr>
            <a:r>
              <a:rPr lang="en-US" sz="3600" dirty="0"/>
              <a:t>Stockyard</a:t>
            </a:r>
          </a:p>
          <a:p>
            <a:pPr marL="0" indent="0">
              <a:buNone/>
            </a:pPr>
            <a:r>
              <a:rPr lang="en-US" sz="3600" dirty="0" smtClean="0"/>
              <a:t>Trail Boss -</a:t>
            </a:r>
            <a:r>
              <a:rPr lang="en-US" sz="3900" dirty="0" smtClean="0"/>
              <a:t> </a:t>
            </a:r>
            <a:r>
              <a:rPr lang="en-US" sz="2100" dirty="0"/>
              <a:t>The cowboy in charge of all other cowboys and cattle on a</a:t>
            </a:r>
            <a:r>
              <a:rPr lang="en-US" sz="2100" dirty="0" smtClean="0"/>
              <a:t> </a:t>
            </a:r>
            <a:r>
              <a:rPr lang="en-US" sz="2100" dirty="0"/>
              <a:t>trail drive.</a:t>
            </a:r>
          </a:p>
          <a:p>
            <a:pPr marL="0" indent="0">
              <a:buNone/>
            </a:pPr>
            <a:r>
              <a:rPr lang="en-US" sz="3600" dirty="0" smtClean="0"/>
              <a:t>Rustler</a:t>
            </a:r>
            <a:r>
              <a:rPr lang="en-US" sz="3900" dirty="0" smtClean="0"/>
              <a:t> </a:t>
            </a:r>
            <a:r>
              <a:rPr lang="en-US" sz="2100" dirty="0" smtClean="0"/>
              <a:t>– A cattle thief.</a:t>
            </a:r>
            <a:endParaRPr lang="en-US" sz="2100" dirty="0"/>
          </a:p>
          <a:p>
            <a:pPr marL="0" indent="0">
              <a:buNone/>
            </a:pPr>
            <a:r>
              <a:rPr lang="en-US" sz="3600" dirty="0" smtClean="0"/>
              <a:t>Stampede –</a:t>
            </a:r>
            <a:r>
              <a:rPr lang="en-US" sz="3900" dirty="0" smtClean="0"/>
              <a:t> </a:t>
            </a:r>
            <a:r>
              <a:rPr lang="en-US" sz="2100" dirty="0" smtClean="0"/>
              <a:t>a sudden, frenzied rush or</a:t>
            </a:r>
            <a:r>
              <a:rPr lang="en-US" sz="2100" dirty="0"/>
              <a:t> headlong flight of a herd of </a:t>
            </a:r>
            <a:r>
              <a:rPr lang="en-US" sz="2100" dirty="0" smtClean="0"/>
              <a:t>frightened animals</a:t>
            </a:r>
            <a:r>
              <a:rPr lang="en-US" sz="2100" dirty="0"/>
              <a:t>, especially cattle or horses.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4459" y="6184863"/>
            <a:ext cx="10717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If possible, please bring your phone or tablet on Wednesday.  Someone in your group will need to have a QR code reader/scanner app on the phone or tablet.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8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Unit 13 – Cattle</a:t>
            </a:r>
            <a:br>
              <a:rPr lang="en-US" sz="3600" dirty="0" smtClean="0"/>
            </a:br>
            <a:r>
              <a:rPr lang="en-US" sz="3600" dirty="0" smtClean="0"/>
              <a:t>Warm 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March 22, 2016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25" y="329784"/>
            <a:ext cx="6058895" cy="5528872"/>
          </a:xfrm>
        </p:spPr>
      </p:pic>
      <p:sp>
        <p:nvSpPr>
          <p:cNvPr id="5" name="TextBox 4"/>
          <p:cNvSpPr txBox="1"/>
          <p:nvPr/>
        </p:nvSpPr>
        <p:spPr>
          <a:xfrm>
            <a:off x="8860772" y="5858656"/>
            <a:ext cx="328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Erwin E. Smith Collection – Amon Carter Museum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9764" y="2218544"/>
            <a:ext cx="47368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think of when you think of a cowboy?  </a:t>
            </a:r>
          </a:p>
          <a:p>
            <a:endParaRPr lang="en-US" dirty="0" smtClean="0"/>
          </a:p>
          <a:p>
            <a:r>
              <a:rPr lang="en-US" dirty="0" smtClean="0"/>
              <a:t>List several things you think a cowboy did.  </a:t>
            </a:r>
          </a:p>
          <a:p>
            <a:endParaRPr lang="en-US" dirty="0" smtClean="0"/>
          </a:p>
          <a:p>
            <a:r>
              <a:rPr lang="en-US" dirty="0" smtClean="0"/>
              <a:t>Does the picture to the right accurately depict (represent) what you think a cowboy’s life was like? 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402653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Cowboy Myth vs. Reality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 Education Video</a:t>
            </a:r>
          </a:p>
          <a:p>
            <a:pPr lvl="1"/>
            <a:r>
              <a:rPr lang="en-US" dirty="0" smtClean="0"/>
              <a:t>Start seven minutes into the video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4459" y="6124903"/>
            <a:ext cx="10717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If possible, please bring your phone or tablet on Wednesday.  Someone in your group will need to have a QR code reader/scanner app on the phone or tablet.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6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Unit 13 – Cattle</a:t>
            </a:r>
            <a:br>
              <a:rPr lang="en-US" sz="3600" dirty="0" smtClean="0"/>
            </a:br>
            <a:r>
              <a:rPr lang="en-US" sz="3600" dirty="0" smtClean="0"/>
              <a:t>Warm Up</a:t>
            </a:r>
            <a:br>
              <a:rPr lang="en-US" sz="3600" dirty="0" smtClean="0"/>
            </a:br>
            <a:r>
              <a:rPr lang="en-US" sz="2000" dirty="0"/>
              <a:t>March 23, 2016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439" y="245705"/>
            <a:ext cx="6600671" cy="5762851"/>
          </a:xfrm>
        </p:spPr>
      </p:pic>
      <p:sp>
        <p:nvSpPr>
          <p:cNvPr id="5" name="TextBox 4"/>
          <p:cNvSpPr txBox="1"/>
          <p:nvPr/>
        </p:nvSpPr>
        <p:spPr>
          <a:xfrm>
            <a:off x="8860772" y="6083506"/>
            <a:ext cx="328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Erwin E. Smith Collection – Amon Carter Museum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9764" y="2218544"/>
            <a:ext cx="4736892" cy="309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Aft>
                <a:spcPts val="600"/>
              </a:spcAft>
            </a:pPr>
            <a:r>
              <a:rPr lang="en-US" dirty="0" smtClean="0"/>
              <a:t>Based on what you know so far about the cowboy life, what type of role or position would you like fulfill while on the trail?  Why?</a:t>
            </a:r>
          </a:p>
          <a:p>
            <a:pPr>
              <a:lnSpc>
                <a:spcPts val="2300"/>
              </a:lnSpc>
              <a:spcAft>
                <a:spcPts val="600"/>
              </a:spcAft>
            </a:pPr>
            <a:r>
              <a:rPr lang="en-US" dirty="0" smtClean="0"/>
              <a:t>If you are still unsure about the various roles that were available to cowboys on a cattle trail, what positions do you think were needed on a cattle drive?  Why do you think the positions you listed are necessary?</a:t>
            </a:r>
          </a:p>
        </p:txBody>
      </p:sp>
    </p:spTree>
    <p:extLst>
      <p:ext uri="{BB962C8B-B14F-4D97-AF65-F5344CB8AC3E}">
        <p14:creationId xmlns:p14="http://schemas.microsoft.com/office/powerpoint/2010/main" val="238633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Unit 13 – Cattle</a:t>
            </a:r>
            <a:br>
              <a:rPr lang="en-US" sz="3600" dirty="0" smtClean="0"/>
            </a:br>
            <a:r>
              <a:rPr lang="en-US" sz="3600" dirty="0" smtClean="0"/>
              <a:t>Warm Up</a:t>
            </a:r>
            <a:br>
              <a:rPr lang="en-US" sz="3600" dirty="0" smtClean="0"/>
            </a:br>
            <a:r>
              <a:rPr lang="en-US" sz="2000" dirty="0"/>
              <a:t>March </a:t>
            </a:r>
            <a:r>
              <a:rPr lang="en-US" sz="2000" dirty="0" smtClean="0"/>
              <a:t>28, </a:t>
            </a:r>
            <a:r>
              <a:rPr lang="en-US" sz="2000" dirty="0"/>
              <a:t>2016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439" y="245705"/>
            <a:ext cx="6600671" cy="5762851"/>
          </a:xfrm>
        </p:spPr>
      </p:pic>
      <p:sp>
        <p:nvSpPr>
          <p:cNvPr id="5" name="TextBox 4"/>
          <p:cNvSpPr txBox="1"/>
          <p:nvPr/>
        </p:nvSpPr>
        <p:spPr>
          <a:xfrm>
            <a:off x="8860772" y="6083506"/>
            <a:ext cx="328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Erwin E. Smith Collection – Amon Carter Museum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9764" y="2218544"/>
            <a:ext cx="4736892" cy="4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Aft>
                <a:spcPts val="600"/>
              </a:spcAft>
            </a:pPr>
            <a:r>
              <a:rPr lang="en-US" sz="2000" dirty="0" smtClean="0"/>
              <a:t>If you were a trail boss back in the late 1800s, what are some of the qualities you would look for in a cowboy you needed to hire?  Looking at the trail map and based on the information you know about Texas geography, what trail would you have liked to take?</a:t>
            </a:r>
          </a:p>
          <a:p>
            <a:pPr>
              <a:lnSpc>
                <a:spcPts val="2300"/>
              </a:lnSpc>
              <a:spcAft>
                <a:spcPts val="600"/>
              </a:spcAft>
            </a:pPr>
            <a:endParaRPr lang="en-US" sz="2000" dirty="0"/>
          </a:p>
          <a:p>
            <a:pPr>
              <a:lnSpc>
                <a:spcPts val="2300"/>
              </a:lnSpc>
              <a:spcAft>
                <a:spcPts val="600"/>
              </a:spcAft>
            </a:pPr>
            <a:r>
              <a:rPr lang="en-US" sz="2000" dirty="0" smtClean="0"/>
              <a:t>Additionally, what </a:t>
            </a:r>
            <a:r>
              <a:rPr lang="en-US" sz="2000" dirty="0"/>
              <a:t>are some of the advantages of moving slowly on a cattle trail?  What are the disadvantages of moving too slowly on a cattle trail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016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Cowboy </a:t>
            </a:r>
            <a:r>
              <a:rPr lang="en-US" dirty="0" smtClean="0"/>
              <a:t>Myths vs. Realities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49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2087</TotalTime>
  <Words>399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Warm Up March 21, 2016</vt:lpstr>
      <vt:lpstr>Unit 13 – Cattle Use Chapter 19 (lesson 1&amp; 2) in your textbook to give you ideas of what to draw on your cover. Academic: 5 pictures on your cover Pre-AP: 7 pictures on your cover </vt:lpstr>
      <vt:lpstr>Unit 13 – Cattle Warm Up March 22, 2016</vt:lpstr>
      <vt:lpstr>Cowboy Myth vs. Reality</vt:lpstr>
      <vt:lpstr>Unit 13 – Cattle Warm Up March 23, 2016</vt:lpstr>
      <vt:lpstr>Unit 13 – Cattle Warm Up March 28, 2016</vt:lpstr>
      <vt:lpstr>Cowboy Myths vs. Realities</vt:lpstr>
    </vt:vector>
  </TitlesOfParts>
  <Company>Keller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Parnell, Erica</dc:creator>
  <cp:lastModifiedBy>Parnell, Erica</cp:lastModifiedBy>
  <cp:revision>17</cp:revision>
  <dcterms:created xsi:type="dcterms:W3CDTF">2016-03-19T04:08:55Z</dcterms:created>
  <dcterms:modified xsi:type="dcterms:W3CDTF">2016-03-28T13:16:26Z</dcterms:modified>
</cp:coreProperties>
</file>